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4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4D8D-A3A7-4086-A005-1D831680B88C}" type="datetimeFigureOut">
              <a:rPr lang="th-TH" smtClean="0"/>
              <a:t>14/05/63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A62A-70D3-45A0-B655-300E7E8E04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361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4D8D-A3A7-4086-A005-1D831680B88C}" type="datetimeFigureOut">
              <a:rPr lang="th-TH" smtClean="0"/>
              <a:t>14/05/63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A62A-70D3-45A0-B655-300E7E8E04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8343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4D8D-A3A7-4086-A005-1D831680B88C}" type="datetimeFigureOut">
              <a:rPr lang="th-TH" smtClean="0"/>
              <a:t>14/05/63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A62A-70D3-45A0-B655-300E7E8E04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87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4D8D-A3A7-4086-A005-1D831680B88C}" type="datetimeFigureOut">
              <a:rPr lang="th-TH" smtClean="0"/>
              <a:t>14/05/63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A62A-70D3-45A0-B655-300E7E8E04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395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4D8D-A3A7-4086-A005-1D831680B88C}" type="datetimeFigureOut">
              <a:rPr lang="th-TH" smtClean="0"/>
              <a:t>14/05/63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A62A-70D3-45A0-B655-300E7E8E04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719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4D8D-A3A7-4086-A005-1D831680B88C}" type="datetimeFigureOut">
              <a:rPr lang="th-TH" smtClean="0"/>
              <a:t>14/05/63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A62A-70D3-45A0-B655-300E7E8E04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605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4D8D-A3A7-4086-A005-1D831680B88C}" type="datetimeFigureOut">
              <a:rPr lang="th-TH" smtClean="0"/>
              <a:t>14/05/63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A62A-70D3-45A0-B655-300E7E8E04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910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4D8D-A3A7-4086-A005-1D831680B88C}" type="datetimeFigureOut">
              <a:rPr lang="th-TH" smtClean="0"/>
              <a:t>14/05/63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A62A-70D3-45A0-B655-300E7E8E04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978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4D8D-A3A7-4086-A005-1D831680B88C}" type="datetimeFigureOut">
              <a:rPr lang="th-TH" smtClean="0"/>
              <a:t>14/05/63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A62A-70D3-45A0-B655-300E7E8E04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767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4D8D-A3A7-4086-A005-1D831680B88C}" type="datetimeFigureOut">
              <a:rPr lang="th-TH" smtClean="0"/>
              <a:t>14/05/63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A62A-70D3-45A0-B655-300E7E8E04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079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4D8D-A3A7-4086-A005-1D831680B88C}" type="datetimeFigureOut">
              <a:rPr lang="th-TH" smtClean="0"/>
              <a:t>14/05/63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A62A-70D3-45A0-B655-300E7E8E04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211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94D8D-A3A7-4086-A005-1D831680B88C}" type="datetimeFigureOut">
              <a:rPr lang="th-TH" smtClean="0"/>
              <a:t>14/05/63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1A62A-70D3-45A0-B655-300E7E8E04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322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116632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การขึ้นทะเบียนหน่วยบริการ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28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" y="0"/>
            <a:ext cx="91413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6300192" y="2420888"/>
            <a:ext cx="1944216" cy="1152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91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" y="0"/>
            <a:ext cx="91214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755576" y="4869160"/>
            <a:ext cx="1944216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09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" y="21246"/>
            <a:ext cx="9119705" cy="683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5868144" y="1628800"/>
            <a:ext cx="1944216" cy="1152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65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6" y="-26519"/>
            <a:ext cx="9144000" cy="68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6300192" y="2420888"/>
            <a:ext cx="1440160" cy="38884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ลูกศรลง 3"/>
          <p:cNvSpPr/>
          <p:nvPr/>
        </p:nvSpPr>
        <p:spPr>
          <a:xfrm>
            <a:off x="8172400" y="3036602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7884368" y="357301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หากคะแนนน้อยกว่า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20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88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</Words>
  <Application>Microsoft Office PowerPoint</Application>
  <PresentationFormat>นำเสนอทางหน้าจอ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6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2</cp:revision>
  <dcterms:created xsi:type="dcterms:W3CDTF">2020-05-14T03:48:28Z</dcterms:created>
  <dcterms:modified xsi:type="dcterms:W3CDTF">2020-05-14T04:36:30Z</dcterms:modified>
</cp:coreProperties>
</file>