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0" y="-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4116-A826-4B9A-B5C9-B5B322CB8A8E}" type="datetimeFigureOut">
              <a:rPr lang="th-TH" smtClean="0"/>
              <a:t>14/05/63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2A97-5474-46FF-BED1-9CCD23007E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417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4116-A826-4B9A-B5C9-B5B322CB8A8E}" type="datetimeFigureOut">
              <a:rPr lang="th-TH" smtClean="0"/>
              <a:t>14/05/63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2A97-5474-46FF-BED1-9CCD23007E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983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4116-A826-4B9A-B5C9-B5B322CB8A8E}" type="datetimeFigureOut">
              <a:rPr lang="th-TH" smtClean="0"/>
              <a:t>14/05/63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2A97-5474-46FF-BED1-9CCD23007E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370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4116-A826-4B9A-B5C9-B5B322CB8A8E}" type="datetimeFigureOut">
              <a:rPr lang="th-TH" smtClean="0"/>
              <a:t>14/05/63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2A97-5474-46FF-BED1-9CCD23007E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886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4116-A826-4B9A-B5C9-B5B322CB8A8E}" type="datetimeFigureOut">
              <a:rPr lang="th-TH" smtClean="0"/>
              <a:t>14/05/63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2A97-5474-46FF-BED1-9CCD23007E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745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4116-A826-4B9A-B5C9-B5B322CB8A8E}" type="datetimeFigureOut">
              <a:rPr lang="th-TH" smtClean="0"/>
              <a:t>14/05/63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2A97-5474-46FF-BED1-9CCD23007E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587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4116-A826-4B9A-B5C9-B5B322CB8A8E}" type="datetimeFigureOut">
              <a:rPr lang="th-TH" smtClean="0"/>
              <a:t>14/05/63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2A97-5474-46FF-BED1-9CCD23007E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326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4116-A826-4B9A-B5C9-B5B322CB8A8E}" type="datetimeFigureOut">
              <a:rPr lang="th-TH" smtClean="0"/>
              <a:t>14/05/63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2A97-5474-46FF-BED1-9CCD23007E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522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4116-A826-4B9A-B5C9-B5B322CB8A8E}" type="datetimeFigureOut">
              <a:rPr lang="th-TH" smtClean="0"/>
              <a:t>14/05/63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2A97-5474-46FF-BED1-9CCD23007E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795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4116-A826-4B9A-B5C9-B5B322CB8A8E}" type="datetimeFigureOut">
              <a:rPr lang="th-TH" smtClean="0"/>
              <a:t>14/05/63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2A97-5474-46FF-BED1-9CCD23007E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79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4116-A826-4B9A-B5C9-B5B322CB8A8E}" type="datetimeFigureOut">
              <a:rPr lang="th-TH" smtClean="0"/>
              <a:t>14/05/63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2A97-5474-46FF-BED1-9CCD23007E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027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34116-A826-4B9A-B5C9-B5B322CB8A8E}" type="datetimeFigureOut">
              <a:rPr lang="th-TH" smtClean="0"/>
              <a:t>14/05/63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C2A97-5474-46FF-BED1-9CCD23007E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856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2339752" y="5589240"/>
            <a:ext cx="4248472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/>
          <p:cNvSpPr/>
          <p:nvPr/>
        </p:nvSpPr>
        <p:spPr>
          <a:xfrm rot="10800000">
            <a:off x="6948264" y="5841268"/>
            <a:ext cx="720080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844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" y="0"/>
            <a:ext cx="91219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3779912" y="980728"/>
            <a:ext cx="108012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3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" y="0"/>
            <a:ext cx="91089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3923928" y="5877272"/>
            <a:ext cx="521960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0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" y="3840"/>
            <a:ext cx="9142864" cy="685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3131840" y="1844824"/>
            <a:ext cx="521960" cy="2448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11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6264188" y="3455640"/>
            <a:ext cx="2556284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30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0" y="0"/>
            <a:ext cx="91484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6732240" y="3284984"/>
            <a:ext cx="1872208" cy="5400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069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" y="14888"/>
            <a:ext cx="9130680" cy="68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2335560" y="3436444"/>
            <a:ext cx="4248472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383868" y="331515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qofppa63</a:t>
            </a:r>
            <a:endParaRPr lang="th-TH" sz="5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90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260064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ดับเบิ้ลคลิกที่ </a:t>
            </a:r>
            <a:r>
              <a:rPr lang="en-US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File</a:t>
            </a:r>
            <a:endParaRPr lang="th-TH" sz="3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ลูกศรขวา 5"/>
          <p:cNvSpPr/>
          <p:nvPr/>
        </p:nvSpPr>
        <p:spPr>
          <a:xfrm rot="10800000">
            <a:off x="1403648" y="2712593"/>
            <a:ext cx="720080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553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72"/>
            <a:ext cx="9144000" cy="683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ลูกศรขวา 4"/>
          <p:cNvSpPr/>
          <p:nvPr/>
        </p:nvSpPr>
        <p:spPr>
          <a:xfrm rot="10800000">
            <a:off x="1763688" y="3076560"/>
            <a:ext cx="720080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4860032" y="2794305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คลิกที่เครื่องหมาย</a:t>
            </a:r>
            <a:r>
              <a:rPr lang="en-US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เพื่อดู ราย รพ.สต.</a:t>
            </a:r>
            <a:endParaRPr lang="th-TH" sz="3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55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2"/>
            <a:ext cx="9144000" cy="68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3560" y="3430334"/>
            <a:ext cx="198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คลิกที่ตัวเลข</a:t>
            </a:r>
            <a:endParaRPr lang="th-TH" sz="3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ลูกศรขวา 5"/>
          <p:cNvSpPr/>
          <p:nvPr/>
        </p:nvSpPr>
        <p:spPr>
          <a:xfrm rot="10800000">
            <a:off x="3851920" y="3633514"/>
            <a:ext cx="864096" cy="4396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58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2" y="-20960"/>
            <a:ext cx="93980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184482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ได้รายชื่อ ที่ไม่ผ่าน</a:t>
            </a:r>
            <a:endParaRPr lang="th-TH" sz="3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256076" y="1750507"/>
            <a:ext cx="360040" cy="33708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628128" y="3212976"/>
            <a:ext cx="521960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3340388" y="3408965"/>
            <a:ext cx="1527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จำนวนไม่ครบ </a:t>
            </a:r>
            <a:r>
              <a:rPr lang="en-US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endParaRPr lang="th-TH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6076" y="5126602"/>
            <a:ext cx="3564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ไม่มีหน่วย(ขวดหรือเม็ด)</a:t>
            </a:r>
            <a:endParaRPr lang="th-TH" sz="3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70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" y="0"/>
            <a:ext cx="91089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251520" y="2420888"/>
            <a:ext cx="3312368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35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34</Words>
  <Application>Microsoft Office PowerPoint</Application>
  <PresentationFormat>นำเสนอทางหน้าจอ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3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4</cp:revision>
  <dcterms:created xsi:type="dcterms:W3CDTF">2020-05-14T03:54:01Z</dcterms:created>
  <dcterms:modified xsi:type="dcterms:W3CDTF">2020-05-14T04:30:49Z</dcterms:modified>
</cp:coreProperties>
</file>